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3" r:id="rId5"/>
    <p:sldMasterId id="2147483764" r:id="rId6"/>
    <p:sldMasterId id="214748376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</p:sldIdLst>
  <p:sldSz cy="5143500" cx="9144000"/>
  <p:notesSz cx="6858000" cy="9144000"/>
  <p:embeddedFontLst>
    <p:embeddedFont>
      <p:font typeface="Roboto Thin"/>
      <p:regular r:id="rId63"/>
      <p:bold r:id="rId64"/>
      <p:italic r:id="rId65"/>
      <p:boldItalic r:id="rId66"/>
    </p:embeddedFont>
    <p:embeddedFont>
      <p:font typeface="Roboto"/>
      <p:regular r:id="rId67"/>
      <p:bold r:id="rId68"/>
      <p:italic r:id="rId69"/>
      <p:boldItalic r:id="rId70"/>
    </p:embeddedFont>
    <p:embeddedFont>
      <p:font typeface="Roboto Medium"/>
      <p:regular r:id="rId71"/>
      <p:bold r:id="rId72"/>
      <p:italic r:id="rId73"/>
      <p:boldItalic r:id="rId74"/>
    </p:embeddedFont>
    <p:embeddedFont>
      <p:font typeface="Amatic SC"/>
      <p:regular r:id="rId75"/>
      <p:bold r:id="rId76"/>
    </p:embeddedFont>
    <p:embeddedFont>
      <p:font typeface="Inconsolata"/>
      <p:regular r:id="rId77"/>
      <p:bold r:id="rId78"/>
    </p:embeddedFont>
    <p:embeddedFont>
      <p:font typeface="Roboto Light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5FE7D1A-57BA-4094-9114-8072B01A9993}">
  <a:tblStyle styleId="{65FE7D1A-57BA-4094-9114-8072B01A99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RobotoLight-bold.fntdata"/><Relationship Id="rId82" Type="http://schemas.openxmlformats.org/officeDocument/2006/relationships/font" Target="fonts/RobotoLight-boldItalic.fntdata"/><Relationship Id="rId81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RobotoMedium-italic.fntdata"/><Relationship Id="rId72" Type="http://schemas.openxmlformats.org/officeDocument/2006/relationships/font" Target="fonts/RobotoMedium-bold.fntdata"/><Relationship Id="rId31" Type="http://schemas.openxmlformats.org/officeDocument/2006/relationships/slide" Target="slides/slide23.xml"/><Relationship Id="rId75" Type="http://schemas.openxmlformats.org/officeDocument/2006/relationships/font" Target="fonts/AmaticSC-regular.fntdata"/><Relationship Id="rId30" Type="http://schemas.openxmlformats.org/officeDocument/2006/relationships/slide" Target="slides/slide22.xml"/><Relationship Id="rId74" Type="http://schemas.openxmlformats.org/officeDocument/2006/relationships/font" Target="fonts/RobotoMedium-boldItalic.fntdata"/><Relationship Id="rId33" Type="http://schemas.openxmlformats.org/officeDocument/2006/relationships/slide" Target="slides/slide25.xml"/><Relationship Id="rId77" Type="http://schemas.openxmlformats.org/officeDocument/2006/relationships/font" Target="fonts/Inconsolata-regular.fntdata"/><Relationship Id="rId32" Type="http://schemas.openxmlformats.org/officeDocument/2006/relationships/slide" Target="slides/slide24.xml"/><Relationship Id="rId76" Type="http://schemas.openxmlformats.org/officeDocument/2006/relationships/font" Target="fonts/AmaticSC-bold.fntdata"/><Relationship Id="rId35" Type="http://schemas.openxmlformats.org/officeDocument/2006/relationships/slide" Target="slides/slide27.xml"/><Relationship Id="rId79" Type="http://schemas.openxmlformats.org/officeDocument/2006/relationships/font" Target="fonts/RobotoLight-regular.fntdata"/><Relationship Id="rId34" Type="http://schemas.openxmlformats.org/officeDocument/2006/relationships/slide" Target="slides/slide26.xml"/><Relationship Id="rId78" Type="http://schemas.openxmlformats.org/officeDocument/2006/relationships/font" Target="fonts/Inconsolata-bold.fntdata"/><Relationship Id="rId71" Type="http://schemas.openxmlformats.org/officeDocument/2006/relationships/font" Target="fonts/RobotoMedium-regular.fntdata"/><Relationship Id="rId70" Type="http://schemas.openxmlformats.org/officeDocument/2006/relationships/font" Target="fonts/Roboto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font" Target="fonts/RobotoThin-bold.fntdata"/><Relationship Id="rId63" Type="http://schemas.openxmlformats.org/officeDocument/2006/relationships/font" Target="fonts/RobotoThin-regular.fntdata"/><Relationship Id="rId22" Type="http://schemas.openxmlformats.org/officeDocument/2006/relationships/slide" Target="slides/slide14.xml"/><Relationship Id="rId66" Type="http://schemas.openxmlformats.org/officeDocument/2006/relationships/font" Target="fonts/RobotoThin-boldItalic.fntdata"/><Relationship Id="rId21" Type="http://schemas.openxmlformats.org/officeDocument/2006/relationships/slide" Target="slides/slide13.xml"/><Relationship Id="rId65" Type="http://schemas.openxmlformats.org/officeDocument/2006/relationships/font" Target="fonts/RobotoThin-italic.fntdata"/><Relationship Id="rId24" Type="http://schemas.openxmlformats.org/officeDocument/2006/relationships/slide" Target="slides/slide16.xml"/><Relationship Id="rId68" Type="http://schemas.openxmlformats.org/officeDocument/2006/relationships/font" Target="fonts/Roboto-bold.fntdata"/><Relationship Id="rId23" Type="http://schemas.openxmlformats.org/officeDocument/2006/relationships/slide" Target="slides/slide15.xml"/><Relationship Id="rId67" Type="http://schemas.openxmlformats.org/officeDocument/2006/relationships/font" Target="fonts/Roboto-regular.fntdata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3388849bb6_7_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6" name="Google Shape;2046;g3388849bb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g3388849bb6_7_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3388849bb6_7_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5" name="Google Shape;2135;g3388849bb6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g3388849bb6_7_5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3388849bb6_7_6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2" name="Google Shape;2152;g3388849bb6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3" name="Google Shape;2153;g3388849bb6_7_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4c71db0298_0_211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9" name="Google Shape;2169;g4c71db0298_0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0" name="Google Shape;2170;g4c71db0298_0_211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546a040fec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546a040fec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4c71db0298_0_206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6" name="Google Shape;2186;g4c71db0298_0_2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7" name="Google Shape;2187;g4c71db0298_0_20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546a040fec_0_2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546a040fec_0_2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4e0e62bf5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4e0e62bf5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4c71db0298_0_218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8" name="Google Shape;2218;g4c71db0298_0_2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g4c71db0298_0_21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4e0e62bf5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4e0e62bf5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4c71db0298_0_219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2" name="Google Shape;2242;g4c71db0298_0_2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g4c71db0298_0_219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3388849bb6_7_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4" name="Google Shape;2054;g3388849bb6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5" name="Google Shape;2055;g3388849bb6_7_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4e0e62bf5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4e0e62bf5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4c71db0298_0_221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6" name="Google Shape;2266;g4c71db0298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g4c71db0298_0_22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546a040fec_0_3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546a040fec_0_3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46a040fec_0_4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46a040fec_0_4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4c71db0298_0_227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8" name="Google Shape;2308;g4c71db0298_0_2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g4c71db0298_0_227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4c71db0298_0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4c71db0298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4e0e62bf5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4e0e62bf5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4c71db0298_0_229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6" name="Google Shape;2336;g4c71db0298_0_2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g4c71db0298_0_229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4c71db0298_0_2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4c71db0298_0_2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3388849bb6_7_21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3" name="Google Shape;2373;g3388849bb6_7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g3388849bb6_7_2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3388849bb6_7_1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1" name="Google Shape;2061;g3388849bb6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g3388849bb6_7_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3388849bb6_7_22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0" name="Google Shape;2390;g3388849bb6_7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g3388849bb6_7_22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3388849bb6_7_2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1" name="Google Shape;2401;g3388849bb6_7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g3388849bb6_7_2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388849bb6_7_24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1" name="Google Shape;2411;g3388849bb6_7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g3388849bb6_7_24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3388849bb6_7_26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2" name="Google Shape;2422;g3388849bb6_7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g3388849bb6_7_26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3388849bb6_7_28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3" name="Google Shape;2433;g3388849bb6_7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g3388849bb6_7_28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388849bb6_7_31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4" name="Google Shape;2444;g3388849bb6_7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g3388849bb6_7_3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4e0e62bf5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4e0e62bf5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546a040fec_0_413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2" name="Google Shape;2462;g546a040fec_0_4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g546a040fec_0_413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566876ac6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566876ac6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e0e62bf5b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e0e62bf5b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3388849bb6_7_1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3" name="Google Shape;2073;g3388849bb6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g3388849bb6_7_1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3388849bb6_7_34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7" name="Google Shape;2497;g3388849bb6_7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g3388849bb6_7_34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4e0e62bf5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4e0e62bf5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388849bb6_7_35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7" name="Google Shape;2517;g3388849bb6_7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g3388849bb6_7_35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7e73b39d5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7e73b39d5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7e73b39d52_0_1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2" name="Google Shape;2542;g7e73b39d5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Google Shape;2543;g7e73b39d52_0_1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3388849bb6_7_37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6" name="Google Shape;2556;g3388849bb6_7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7" name="Google Shape;2557;g3388849bb6_7_37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4e0e62bf5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4e0e62bf5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3388849bb6_7_3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2" name="Google Shape;2572;g3388849bb6_7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3" name="Google Shape;2573;g3388849bb6_7_3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3388849bb6_7_38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2" name="Google Shape;2592;g3388849bb6_7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shutterstock_288649979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3" name="Google Shape;2593;g3388849bb6_7_3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3388849bb6_7_39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0" name="Google Shape;2600;g3388849bb6_7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1" name="Google Shape;2601;g3388849bb6_7_39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388849bb6_7_2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0" name="Google Shape;2080;g3388849bb6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g3388849bb6_7_2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3388849bb6_7_39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7" name="Google Shape;2607;g3388849bb6_7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8" name="Google Shape;2608;g3388849bb6_7_39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4e267e0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4e267e0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g4e267e09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Google Shape;2621;g4e267e09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3388849bb6_7_42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4" name="Google Shape;2634;g3388849bb6_7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5" name="Google Shape;2635;g3388849bb6_7_4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3388849bb6_7_43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1" name="Google Shape;2641;g3388849bb6_7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2" name="Google Shape;2642;g3388849bb6_7_43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3388849bb6_7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8" name="Google Shape;2088;g3388849bb6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g3388849bb6_7_2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4c71db0298_0_202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2" name="Google Shape;2102;g4c71db0298_0_2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g4c71db0298_0_20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388849bb6_7_4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0" name="Google Shape;2110;g3388849bb6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g3388849bb6_7_4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4c71db0298_0_205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7" name="Google Shape;2127;g4c71db0298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g4c71db0298_0_205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0.png"/><Relationship Id="rId3" Type="http://schemas.openxmlformats.org/officeDocument/2006/relationships/image" Target="../media/image162.png"/><Relationship Id="rId4" Type="http://schemas.openxmlformats.org/officeDocument/2006/relationships/image" Target="../media/image156.png"/><Relationship Id="rId5" Type="http://schemas.openxmlformats.org/officeDocument/2006/relationships/image" Target="../media/image160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0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8.png"/><Relationship Id="rId3" Type="http://schemas.openxmlformats.org/officeDocument/2006/relationships/image" Target="../media/image165.png"/><Relationship Id="rId4" Type="http://schemas.openxmlformats.org/officeDocument/2006/relationships/image" Target="../media/image164.png"/><Relationship Id="rId5" Type="http://schemas.openxmlformats.org/officeDocument/2006/relationships/image" Target="../media/image167.png"/><Relationship Id="rId6" Type="http://schemas.openxmlformats.org/officeDocument/2006/relationships/image" Target="../media/image157.png"/><Relationship Id="rId7" Type="http://schemas.openxmlformats.org/officeDocument/2006/relationships/image" Target="../media/image16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3.png"/><Relationship Id="rId3" Type="http://schemas.openxmlformats.org/officeDocument/2006/relationships/image" Target="../media/image169.png"/><Relationship Id="rId4" Type="http://schemas.openxmlformats.org/officeDocument/2006/relationships/image" Target="../media/image166.png"/><Relationship Id="rId5" Type="http://schemas.openxmlformats.org/officeDocument/2006/relationships/image" Target="../media/image173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0.png"/><Relationship Id="rId3" Type="http://schemas.openxmlformats.org/officeDocument/2006/relationships/image" Target="../media/image170.png"/><Relationship Id="rId4" Type="http://schemas.openxmlformats.org/officeDocument/2006/relationships/image" Target="../media/image175.png"/><Relationship Id="rId5" Type="http://schemas.openxmlformats.org/officeDocument/2006/relationships/image" Target="../media/image17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0.png"/><Relationship Id="rId3" Type="http://schemas.openxmlformats.org/officeDocument/2006/relationships/image" Target="../media/image183.png"/><Relationship Id="rId4" Type="http://schemas.openxmlformats.org/officeDocument/2006/relationships/image" Target="../media/image178.png"/><Relationship Id="rId5" Type="http://schemas.openxmlformats.org/officeDocument/2006/relationships/image" Target="../media/image182.png"/><Relationship Id="rId6" Type="http://schemas.openxmlformats.org/officeDocument/2006/relationships/image" Target="../media/image174.png"/><Relationship Id="rId7" Type="http://schemas.openxmlformats.org/officeDocument/2006/relationships/image" Target="../media/image181.png"/><Relationship Id="rId8" Type="http://schemas.openxmlformats.org/officeDocument/2006/relationships/image" Target="../media/image18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4.png"/><Relationship Id="rId3" Type="http://schemas.openxmlformats.org/officeDocument/2006/relationships/image" Target="../media/image176.png"/><Relationship Id="rId4" Type="http://schemas.openxmlformats.org/officeDocument/2006/relationships/image" Target="../media/image179.png"/><Relationship Id="rId5" Type="http://schemas.openxmlformats.org/officeDocument/2006/relationships/image" Target="../media/image186.png"/><Relationship Id="rId6" Type="http://schemas.openxmlformats.org/officeDocument/2006/relationships/image" Target="../media/image189.png"/><Relationship Id="rId7" Type="http://schemas.openxmlformats.org/officeDocument/2006/relationships/image" Target="../media/image191.png"/><Relationship Id="rId8" Type="http://schemas.openxmlformats.org/officeDocument/2006/relationships/image" Target="../media/image18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0.png"/><Relationship Id="rId3" Type="http://schemas.openxmlformats.org/officeDocument/2006/relationships/image" Target="../media/image188.png"/><Relationship Id="rId4" Type="http://schemas.openxmlformats.org/officeDocument/2006/relationships/image" Target="../media/image190.png"/><Relationship Id="rId5" Type="http://schemas.openxmlformats.org/officeDocument/2006/relationships/image" Target="../media/image192.png"/><Relationship Id="rId6" Type="http://schemas.openxmlformats.org/officeDocument/2006/relationships/image" Target="../media/image20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0.png"/><Relationship Id="rId3" Type="http://schemas.openxmlformats.org/officeDocument/2006/relationships/image" Target="../media/image198.png"/><Relationship Id="rId4" Type="http://schemas.openxmlformats.org/officeDocument/2006/relationships/image" Target="../media/image194.png"/><Relationship Id="rId9" Type="http://schemas.openxmlformats.org/officeDocument/2006/relationships/image" Target="../media/image203.png"/><Relationship Id="rId5" Type="http://schemas.openxmlformats.org/officeDocument/2006/relationships/image" Target="../media/image199.png"/><Relationship Id="rId6" Type="http://schemas.openxmlformats.org/officeDocument/2006/relationships/image" Target="../media/image193.png"/><Relationship Id="rId7" Type="http://schemas.openxmlformats.org/officeDocument/2006/relationships/image" Target="../media/image195.png"/><Relationship Id="rId8" Type="http://schemas.openxmlformats.org/officeDocument/2006/relationships/image" Target="../media/image20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1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9" Type="http://schemas.openxmlformats.org/officeDocument/2006/relationships/image" Target="../media/image207.png"/><Relationship Id="rId5" Type="http://schemas.openxmlformats.org/officeDocument/2006/relationships/image" Target="../media/image206.png"/><Relationship Id="rId6" Type="http://schemas.openxmlformats.org/officeDocument/2006/relationships/image" Target="../media/image204.png"/><Relationship Id="rId7" Type="http://schemas.openxmlformats.org/officeDocument/2006/relationships/image" Target="../media/image209.png"/><Relationship Id="rId8" Type="http://schemas.openxmlformats.org/officeDocument/2006/relationships/image" Target="../media/image20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5.png"/><Relationship Id="rId3" Type="http://schemas.openxmlformats.org/officeDocument/2006/relationships/image" Target="../media/image21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Relationship Id="rId3" Type="http://schemas.openxmlformats.org/officeDocument/2006/relationships/image" Target="../media/image22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4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41.png"/><Relationship Id="rId6" Type="http://schemas.openxmlformats.org/officeDocument/2006/relationships/image" Target="../media/image5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5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59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57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80.png"/><Relationship Id="rId8" Type="http://schemas.openxmlformats.org/officeDocument/2006/relationships/image" Target="../media/image7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5" Type="http://schemas.openxmlformats.org/officeDocument/2006/relationships/image" Target="../media/image74.png"/><Relationship Id="rId6" Type="http://schemas.openxmlformats.org/officeDocument/2006/relationships/image" Target="../media/image8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6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Relationship Id="rId5" Type="http://schemas.openxmlformats.org/officeDocument/2006/relationships/image" Target="../media/image87.png"/><Relationship Id="rId6" Type="http://schemas.openxmlformats.org/officeDocument/2006/relationships/image" Target="../media/image89.png"/><Relationship Id="rId7" Type="http://schemas.openxmlformats.org/officeDocument/2006/relationships/image" Target="../media/image88.png"/><Relationship Id="rId8" Type="http://schemas.openxmlformats.org/officeDocument/2006/relationships/image" Target="../media/image9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Relationship Id="rId5" Type="http://schemas.openxmlformats.org/officeDocument/2006/relationships/image" Target="../media/image100.png"/><Relationship Id="rId6" Type="http://schemas.openxmlformats.org/officeDocument/2006/relationships/image" Target="../media/image99.png"/><Relationship Id="rId7" Type="http://schemas.openxmlformats.org/officeDocument/2006/relationships/image" Target="../media/image98.png"/><Relationship Id="rId8" Type="http://schemas.openxmlformats.org/officeDocument/2006/relationships/image" Target="../media/image9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0.png"/><Relationship Id="rId3" Type="http://schemas.openxmlformats.org/officeDocument/2006/relationships/image" Target="../media/image10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01.png"/><Relationship Id="rId4" Type="http://schemas.openxmlformats.org/officeDocument/2006/relationships/image" Target="../media/image11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01.png"/><Relationship Id="rId4" Type="http://schemas.openxmlformats.org/officeDocument/2006/relationships/image" Target="../media/image11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01.png"/><Relationship Id="rId4" Type="http://schemas.openxmlformats.org/officeDocument/2006/relationships/image" Target="../media/image1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Relationship Id="rId3" Type="http://schemas.openxmlformats.org/officeDocument/2006/relationships/image" Target="../media/image12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13.png"/><Relationship Id="rId4" Type="http://schemas.openxmlformats.org/officeDocument/2006/relationships/image" Target="../media/image14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35.png"/><Relationship Id="rId4" Type="http://schemas.openxmlformats.org/officeDocument/2006/relationships/image" Target="../media/image11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Relationship Id="rId3" Type="http://schemas.openxmlformats.org/officeDocument/2006/relationships/image" Target="../media/image120.png"/><Relationship Id="rId4" Type="http://schemas.openxmlformats.org/officeDocument/2006/relationships/image" Target="../media/image12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Relationship Id="rId3" Type="http://schemas.openxmlformats.org/officeDocument/2006/relationships/image" Target="../media/image128.png"/><Relationship Id="rId4" Type="http://schemas.openxmlformats.org/officeDocument/2006/relationships/image" Target="../media/image13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Relationship Id="rId3" Type="http://schemas.openxmlformats.org/officeDocument/2006/relationships/image" Target="../media/image127.png"/><Relationship Id="rId4" Type="http://schemas.openxmlformats.org/officeDocument/2006/relationships/image" Target="../media/image126.png"/><Relationship Id="rId5" Type="http://schemas.openxmlformats.org/officeDocument/2006/relationships/image" Target="../media/image130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Relationship Id="rId3" Type="http://schemas.openxmlformats.org/officeDocument/2006/relationships/image" Target="../media/image129.png"/><Relationship Id="rId4" Type="http://schemas.openxmlformats.org/officeDocument/2006/relationships/image" Target="../media/image137.png"/><Relationship Id="rId5" Type="http://schemas.openxmlformats.org/officeDocument/2006/relationships/image" Target="../media/image14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0.png"/><Relationship Id="rId3" Type="http://schemas.openxmlformats.org/officeDocument/2006/relationships/image" Target="../media/image133.png"/><Relationship Id="rId4" Type="http://schemas.openxmlformats.org/officeDocument/2006/relationships/image" Target="../media/image136.png"/><Relationship Id="rId5" Type="http://schemas.openxmlformats.org/officeDocument/2006/relationships/image" Target="../media/image152.png"/><Relationship Id="rId6" Type="http://schemas.openxmlformats.org/officeDocument/2006/relationships/image" Target="../media/image14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0.png"/><Relationship Id="rId3" Type="http://schemas.openxmlformats.org/officeDocument/2006/relationships/image" Target="../media/image151.png"/><Relationship Id="rId4" Type="http://schemas.openxmlformats.org/officeDocument/2006/relationships/image" Target="../media/image136.png"/><Relationship Id="rId5" Type="http://schemas.openxmlformats.org/officeDocument/2006/relationships/image" Target="../media/image142.png"/><Relationship Id="rId6" Type="http://schemas.openxmlformats.org/officeDocument/2006/relationships/image" Target="../media/image14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8.png"/><Relationship Id="rId3" Type="http://schemas.openxmlformats.org/officeDocument/2006/relationships/image" Target="../media/image154.png"/><Relationship Id="rId4" Type="http://schemas.openxmlformats.org/officeDocument/2006/relationships/image" Target="../media/image146.png"/><Relationship Id="rId5" Type="http://schemas.openxmlformats.org/officeDocument/2006/relationships/image" Target="../media/image14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3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55.png"/><Relationship Id="rId6" Type="http://schemas.openxmlformats.org/officeDocument/2006/relationships/image" Target="../media/image15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8" name="Google Shape;1688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9" name="Google Shape;1689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0" name="Google Shape;1690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1" name="Google Shape;1691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2" name="Google Shape;1692;p10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10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0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0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0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0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10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0" name="Google Shape;1700;p10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10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3" name="Google Shape;17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3" name="Google Shape;1713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4" name="Google Shape;1714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5" name="Google Shape;1715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7" name="Google Shape;1717;p10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0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10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10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10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0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8" name="Google Shape;172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8" name="Google Shape;17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9" name="Google Shape;1739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1" name="Google Shape;1741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1" name="Google Shape;1751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3" name="Google Shape;1753;p10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0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0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5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3" name="Google Shape;17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4" name="Google Shape;1764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7" name="Google Shape;1767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8" name="Google Shape;1778;p10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06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6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6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6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6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8" name="Google Shape;178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1" name="Google Shape;1791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2" name="Google Shape;1792;p10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0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0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9" name="Google Shape;1799;p10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0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10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0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3" name="Google Shape;1803;p10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0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5" name="Google Shape;180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7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6" name="Google Shape;1816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8" name="Google Shape;181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9" name="Google Shape;1819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0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0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0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0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0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3" name="Google Shape;1833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4" name="Google Shape;184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5" name="Google Shape;1845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6" name="Google Shape;1846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7" name="Google Shape;1847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8" name="Google Shape;1848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3" name="Google Shape;1853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5" name="Google Shape;1855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9" name="Google Shape;1859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1" name="Google Shape;1861;p10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9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9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2" name="Google Shape;1872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3" name="Google Shape;1873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4" name="Google Shape;1874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5" name="Google Shape;1875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9" name="Google Shape;1889;p11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1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0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0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9" name="Google Shape;1899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0" name="Google Shape;1900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2" name="Google Shape;1902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11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1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5" name="Google Shape;1905;p11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1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1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1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1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1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1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1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1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1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11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1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11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1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9" name="Google Shape;1919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1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1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0" name="Google Shape;1930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1" name="Google Shape;1931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2" name="Google Shape;1932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3" name="Google Shape;1933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1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1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1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0" name="Google Shape;1950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1" name="Google Shape;196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3" name="Google Shape;196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4" name="Google Shape;1964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9" name="Google Shape;1969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1" name="Google Shape;1981;p11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3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3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3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2" name="Google Shape;1992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4" name="Google Shape;1994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5" name="Google Shape;1995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0" name="Google Shape;2000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0" name="Google Shape;2010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2" name="Google Shape;2012;p11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4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4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4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15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4" name="Google Shape;2024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25" name="Google Shape;202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1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27" name="Google Shape;2027;p11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2" name="Google Shape;2032;p11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3" name="Google Shape;20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1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8" name="Google Shape;2038;p11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1" name="Google Shape;2041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1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3" name="Google Shape;2043;p11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0" name="Google Shape;1040;p6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6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6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2" name="Google Shape;1052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3" name="Google Shape;1053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4" name="Google Shape;10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4" name="Google Shape;10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3" name="Google Shape;1073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5" name="Google Shape;1075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7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9" name="Google Shape;108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0" name="Google Shape;109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1" name="Google Shape;1091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2" name="Google Shape;109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7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9" name="Google Shape;1099;p7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7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1" name="Google Shape;1101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2" name="Google Shape;110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8" name="Google Shape;1108;p7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7" name="Google Shape;1117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8" name="Google Shape;111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8" name="Google Shape;1128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7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8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4" name="Google Shape;113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5" name="Google Shape;113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6" name="Google Shape;113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7" name="Google Shape;1137;p8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8" name="Google Shape;1138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9" name="Google Shape;1139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8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7" name="Google Shape;1147;p8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0" name="Google Shape;115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3" name="Google Shape;115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4" name="Google Shape;115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8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6" name="Google Shape;1156;p8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8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8" name="Google Shape;115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9" name="Google Shape;1159;p8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0" name="Google Shape;1160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8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8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83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8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8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1" name="Google Shape;1171;p8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4" name="Google Shape;117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5" name="Google Shape;11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6" name="Google Shape;1176;p84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8" name="Google Shape;1178;p8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9" name="Google Shape;117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0" name="Google Shape;1180;p8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1" name="Google Shape;1181;p8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5" name="Google Shape;1185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6" name="Google Shape;118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7" name="Google Shape;118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8" name="Google Shape;118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0" name="Google Shape;1190;p8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1" name="Google Shape;119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8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4" name="Google Shape;119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8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7" name="Google Shape;119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8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0" name="Google Shape;120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8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3" name="Google Shape;1203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8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7" name="Google Shape;1207;p8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8" name="Google Shape;1208;p8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2" name="Google Shape;1212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3" name="Google Shape;121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4" name="Google Shape;121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5" name="Google Shape;12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6" name="Google Shape;121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7" name="Google Shape;1217;p8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8" name="Google Shape;121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8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1" name="Google Shape;122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4" name="Google Shape;122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8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7" name="Google Shape;122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9" name="Google Shape;1229;p8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8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5" name="Google Shape;1235;p8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6" name="Google Shape;1236;p8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7" name="Google Shape;123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4" name="Google Shape;1244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5" name="Google Shape;1245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6" name="Google Shape;1246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7" name="Google Shape;124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8" name="Google Shape;124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9" name="Google Shape;1249;p8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0" name="Google Shape;1250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3" name="Google Shape;1253;p8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8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5" name="Google Shape;1255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8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8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9" name="Google Shape;1259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8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2" name="Google Shape;1262;p8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3" name="Google Shape;1263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8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6" name="Google Shape;1266;p8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7" name="Google Shape;126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8" name="Google Shape;126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8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0" name="Google Shape;1270;p8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1" name="Google Shape;1271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8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4" name="Google Shape;1274;p8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6" name="Google Shape;1276;p8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1" name="Google Shape;1281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2" name="Google Shape;1282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4" name="Google Shape;128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5" name="Google Shape;1285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6" name="Google Shape;128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7" name="Google Shape;128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0" name="Google Shape;129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1" name="Google Shape;129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2" name="Google Shape;129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6" name="Google Shape;129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0" name="Google Shape;130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4" name="Google Shape;130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8" name="Google Shape;130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8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8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4" name="Google Shape;1314;p8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9" name="Google Shape;13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1" name="Google Shape;13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2" name="Google Shape;132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3" name="Google Shape;1323;p8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4" name="Google Shape;132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8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8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8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29" name="Google Shape;132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8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8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4" name="Google Shape;133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8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8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8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39" name="Google Shape;133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8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2" name="Google Shape;1342;p8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8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4" name="Google Shape;134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8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49" name="Google Shape;134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8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4" name="Google Shape;135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0" name="Google Shape;136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1" name="Google Shape;1361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2" name="Google Shape;136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9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9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6" name="Google Shape;136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9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9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9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1" name="Google Shape;137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9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9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9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6" name="Google Shape;137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9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9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1" name="Google Shape;138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9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9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9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6" name="Google Shape;138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9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9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0" name="Google Shape;1390;p9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1" name="Google Shape;139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" name="Google Shape;1393;p9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9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9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6" name="Google Shape;13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9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9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9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1" name="Google Shape;14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9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7" name="Google Shape;140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9" name="Google Shape;140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0" name="Google Shape;141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3" name="Google Shape;141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9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8" name="Google Shape;141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9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3" name="Google Shape;142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9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8" name="Google Shape;142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9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3" name="Google Shape;143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9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8" name="Google Shape;143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9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3" name="Google Shape;144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9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8" name="Google Shape;144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9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4" name="Google Shape;145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5" name="Google Shape;1455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7" name="Google Shape;1457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8" name="Google Shape;1458;p9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59" name="Google Shape;145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9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9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4" name="Google Shape;1464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9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9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8" name="Google Shape;1468;p9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69" name="Google Shape;146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9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9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8" name="Google Shape;147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9" name="Google Shape;1479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0" name="Google Shape;1480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1" name="Google Shape;1481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2" name="Google Shape;1482;p9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3" name="Google Shape;1483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9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6" name="Google Shape;1486;p9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7" name="Google Shape;1487;p9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8" name="Google Shape;1488;p9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89" name="Google Shape;1489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9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2" name="Google Shape;1492;p9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6" name="Google Shape;149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8" name="Google Shape;149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9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9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9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9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9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6" name="Google Shape;1506;p9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9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3" name="Google Shape;1513;p9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94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6" name="Google Shape;1516;p94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94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94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4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4" name="Google Shape;152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9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9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9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9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5" name="Google Shape;1535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9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3" name="Google Shape;15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9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9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9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9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4" name="Google Shape;155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9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9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9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9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2" name="Google Shape;1592;p9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0" name="Google Shape;1600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2" name="Google Shape;1602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9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9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9" name="Google Shape;1609;p9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0" name="Google Shape;1610;p9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9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3" name="Google Shape;161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9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9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2" name="Google Shape;162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4" name="Google Shape;1624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5" name="Google Shape;1625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10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10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2" name="Google Shape;1632;p10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0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5" name="Google Shape;1635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0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00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4" name="Google Shape;164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6" name="Google Shape;1646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7" name="Google Shape;1647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3" name="Google Shape;1653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4" name="Google Shape;1654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7" name="Google Shape;1657;p10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0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6" name="Google Shape;16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7" name="Google Shape;1667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8" name="Google Shape;16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9" name="Google Shape;1669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0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0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2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94.xml"/><Relationship Id="rId51" Type="http://schemas.openxmlformats.org/officeDocument/2006/relationships/theme" Target="../theme/theme4.xml"/><Relationship Id="rId5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0.png"/><Relationship Id="rId4" Type="http://schemas.openxmlformats.org/officeDocument/2006/relationships/image" Target="../media/image212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5.png"/><Relationship Id="rId4" Type="http://schemas.openxmlformats.org/officeDocument/2006/relationships/image" Target="../media/image217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8.png"/><Relationship Id="rId4" Type="http://schemas.openxmlformats.org/officeDocument/2006/relationships/image" Target="../media/image127.png"/><Relationship Id="rId5" Type="http://schemas.openxmlformats.org/officeDocument/2006/relationships/image" Target="../media/image1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4.png"/><Relationship Id="rId4" Type="http://schemas.openxmlformats.org/officeDocument/2006/relationships/image" Target="../media/image213.png"/><Relationship Id="rId5" Type="http://schemas.openxmlformats.org/officeDocument/2006/relationships/image" Target="../media/image2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16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9.png"/><Relationship Id="rId4" Type="http://schemas.openxmlformats.org/officeDocument/2006/relationships/image" Target="../media/image2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9.png"/><Relationship Id="rId4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3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7.png"/><Relationship Id="rId4" Type="http://schemas.openxmlformats.org/officeDocument/2006/relationships/image" Target="../media/image236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6.png"/><Relationship Id="rId4" Type="http://schemas.openxmlformats.org/officeDocument/2006/relationships/image" Target="../media/image2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234.png"/><Relationship Id="rId5" Type="http://schemas.openxmlformats.org/officeDocument/2006/relationships/image" Target="../media/image2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2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3.2</a:t>
            </a:r>
            <a:endParaRPr/>
          </a:p>
        </p:txBody>
      </p:sp>
      <p:sp>
        <p:nvSpPr>
          <p:cNvPr id="2050" name="Google Shape;2050;p1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51" name="Google Shape;2051;p1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8" name="Google Shape;2138;p128"/>
          <p:cNvGraphicFramePr/>
          <p:nvPr/>
        </p:nvGraphicFramePr>
        <p:xfrm>
          <a:off x="1131925" y="246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4903525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139" name="Google Shape;213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3401" y="2436813"/>
            <a:ext cx="2668501" cy="118982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0" name="Google Shape;2140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400" y="3816857"/>
            <a:ext cx="2668501" cy="90958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1" name="Google Shape;2141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 vs. JavaScript popup boxes</a:t>
            </a:r>
            <a:endParaRPr/>
          </a:p>
        </p:txBody>
      </p:sp>
      <p:sp>
        <p:nvSpPr>
          <p:cNvPr id="2142" name="Google Shape;2142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43" name="Google Shape;2143;p128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28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discreetly to the debugger.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5" name="Google Shape;2145;p128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28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pop-up message to the user.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7" name="Google Shape;2147;p12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2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9" name="Google Shape;2149;p128"/>
          <p:cNvGraphicFramePr/>
          <p:nvPr/>
        </p:nvGraphicFramePr>
        <p:xfrm>
          <a:off x="2080625" y="3864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3786050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Google Shape;2155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5900" y="2277728"/>
            <a:ext cx="2707589" cy="10879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6" name="Google Shape;2156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150" y="3478161"/>
            <a:ext cx="2784556" cy="132597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7" name="Google Shape;2157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Console.log vs. JavaScript popup boxes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8" name="Google Shape;2158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59" name="Google Shape;2159;p12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29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true/false popup.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1" name="Google Shape;2161;p129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29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promp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popup with a text-box input.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3" name="Google Shape;2163;p12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5" name="Google Shape;2165;p129"/>
          <p:cNvGraphicFramePr/>
          <p:nvPr/>
        </p:nvGraphicFramePr>
        <p:xfrm>
          <a:off x="1006050" y="2456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4903525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66" name="Google Shape;2166;p129"/>
          <p:cNvGraphicFramePr/>
          <p:nvPr/>
        </p:nvGraphicFramePr>
        <p:xfrm>
          <a:off x="174325" y="377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5735250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prompt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73" name="Google Shape;217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30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How do we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check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conditions?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0" name="Google Shape;2180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2182" name="Google Shape;2182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{ } curly brackets.</a:t>
            </a:r>
            <a:endParaRPr/>
          </a:p>
        </p:txBody>
      </p:sp>
      <p:graphicFrame>
        <p:nvGraphicFramePr>
          <p:cNvPr id="2183" name="Google Shape;2183;p131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1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90" name="Google Shape;219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32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What is an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 array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7" name="Google Shape;2197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Arrays </a:t>
            </a:r>
            <a:endParaRPr/>
          </a:p>
        </p:txBody>
      </p:sp>
      <p:sp>
        <p:nvSpPr>
          <p:cNvPr id="2199" name="Google Shape;2199;p13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33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 type of variable that are collections.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3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3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33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objects,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4" name="Google Shape;2204;p133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5" name="Google Shape;2205;p1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8" name="Google Shape;2208;p133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6468350"/>
              </a:tblGrid>
              <a:tr h="183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"Tommy"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"Doug"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"Oblina"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3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4" name="Google Shape;2214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3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JavaScript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2" name="Google Shape;2222;p13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3 minutes</a:t>
            </a:r>
            <a:endParaRPr/>
          </a:p>
        </p:txBody>
      </p:sp>
      <p:sp>
        <p:nvSpPr>
          <p:cNvPr id="2223" name="Google Shape;2223;p13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24" name="Google Shape;2224;p135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35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Re-examine the file sent to you during yesterday’s class.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6" name="Google Shape;2226;p135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35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35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See if you can better understand how it works—at this point in today’s class.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35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Prepare to share once the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0" name="Google Shape;2230;p1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1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929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8" name="Google Shape;2238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3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Logging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6" name="Google Shape;2246;p13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5 minutes</a:t>
            </a:r>
            <a:endParaRPr/>
          </a:p>
        </p:txBody>
      </p:sp>
      <p:sp>
        <p:nvSpPr>
          <p:cNvPr id="2247" name="Google Shape;2247;p1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48" name="Google Shape;2248;p137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37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Follow the instructions provided in the file to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each of the names in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coolPeople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variable.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37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37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37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should be repeating the same line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times.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3" name="Google Shape;2253;p137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once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4" name="Google Shape;2254;p13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3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2074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3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2058" name="Google Shape;2058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3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Setting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2" name="Google Shape;2262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3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Setting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0" name="Google Shape;2270;p13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5 minutes</a:t>
            </a:r>
            <a:endParaRPr/>
          </a:p>
        </p:txBody>
      </p:sp>
      <p:sp>
        <p:nvSpPr>
          <p:cNvPr id="2271" name="Google Shape;2271;p1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272" name="Google Shape;2272;p139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39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Follow the instructions in the file provided to convert each item in the array to lowercase.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9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39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39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Make sure to only add in lines of code where instructed.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39"/>
          <p:cNvSpPr txBox="1"/>
          <p:nvPr>
            <p:ph idx="3" type="subTitle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use the method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Research if you don’t remember how to use it.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8" name="Google Shape;2278;p13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Google Shape;2279;p13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3279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139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39"/>
          <p:cNvSpPr txBox="1"/>
          <p:nvPr>
            <p:ph idx="4" type="subTitle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3" name="Google Shape;2283;p13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89" name="Google Shape;2289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0" name="Google Shape;2290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40"/>
          <p:cNvSpPr txBox="1"/>
          <p:nvPr>
            <p:ph idx="1" type="subTitle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Name: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292" name="Google Shape;2292;p140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3" name="Google Shape;2293;p140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8404925"/>
              </a:tblGrid>
              <a:tr h="10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299" name="Google Shape;2299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0" name="Google Shape;2300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 txBox="1"/>
          <p:nvPr>
            <p:ph idx="1" type="subTitle"/>
          </p:nvPr>
        </p:nvSpPr>
        <p:spPr>
          <a:xfrm>
            <a:off x="0" y="675975"/>
            <a:ext cx="9144000" cy="422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Name: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302" name="Google Shape;2302;p141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03" name="Google Shape;2303;p141"/>
          <p:cNvGraphicFramePr/>
          <p:nvPr/>
        </p:nvGraphicFramePr>
        <p:xfrm>
          <a:off x="455150" y="2852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04" name="Google Shape;230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5225" y="29020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41"/>
          <p:cNvSpPr/>
          <p:nvPr/>
        </p:nvSpPr>
        <p:spPr>
          <a:xfrm>
            <a:off x="5408875" y="38035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312" name="Google Shape;231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02" y="535775"/>
            <a:ext cx="1192200" cy="16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42"/>
          <p:cNvSpPr txBox="1"/>
          <p:nvPr>
            <p:ph type="title"/>
          </p:nvPr>
        </p:nvSpPr>
        <p:spPr>
          <a:xfrm>
            <a:off x="274350" y="22663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What’s wrong here?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314" name="Google Shape;2314;p142"/>
          <p:cNvGraphicFramePr/>
          <p:nvPr/>
        </p:nvGraphicFramePr>
        <p:xfrm>
          <a:off x="836150" y="3004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15" name="Google Shape;2315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225" y="30544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42"/>
          <p:cNvSpPr/>
          <p:nvPr/>
        </p:nvSpPr>
        <p:spPr>
          <a:xfrm>
            <a:off x="5789875" y="39559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 (DRY)</a:t>
            </a:r>
            <a:endParaRPr/>
          </a:p>
        </p:txBody>
      </p:sp>
      <p:sp>
        <p:nvSpPr>
          <p:cNvPr id="2322" name="Google Shape;2322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23" name="Google Shape;2323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highlight>
                  <a:srgbClr val="FFFF00"/>
                </a:highlight>
              </a:rPr>
              <a:t>Repeated Code!</a:t>
            </a:r>
            <a:r>
              <a:rPr lang="en">
                <a:highlight>
                  <a:srgbClr val="FFFF00"/>
                </a:highlight>
              </a:rPr>
              <a:t> </a:t>
            </a:r>
            <a:r>
              <a:rPr lang="en"/>
              <a:t>Let’s be more efficient.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24" name="Google Shape;2324;p143"/>
          <p:cNvGraphicFramePr/>
          <p:nvPr/>
        </p:nvGraphicFramePr>
        <p:xfrm>
          <a:off x="836150" y="178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325" name="Google Shape;2325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6225" y="18352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43"/>
          <p:cNvSpPr/>
          <p:nvPr/>
        </p:nvSpPr>
        <p:spPr>
          <a:xfrm>
            <a:off x="5789875" y="27367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4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1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4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or Loop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4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5 minutes</a:t>
            </a:r>
            <a:endParaRPr/>
          </a:p>
        </p:txBody>
      </p:sp>
      <p:sp>
        <p:nvSpPr>
          <p:cNvPr id="2341" name="Google Shape;2341;p14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42" name="Google Shape;2342;p14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145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a few moments trying to dissect the code sent to you.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4" name="Google Shape;2344;p14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145"/>
          <p:cNvSpPr/>
          <p:nvPr/>
        </p:nvSpPr>
        <p:spPr>
          <a:xfrm>
            <a:off x="1352550" y="23957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145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to explain to one another what is happening in each line of code.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7" name="Google Shape;2347;p145"/>
          <p:cNvSpPr txBox="1"/>
          <p:nvPr>
            <p:ph idx="3" type="subTitle"/>
          </p:nvPr>
        </p:nvSpPr>
        <p:spPr>
          <a:xfrm>
            <a:off x="0" y="23981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Feel free to do research if you are stumped.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look into the phrase “for loop”.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8" name="Google Shape;2348;p1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1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4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4041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145"/>
          <p:cNvSpPr/>
          <p:nvPr/>
        </p:nvSpPr>
        <p:spPr>
          <a:xfrm>
            <a:off x="1352475" y="31038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45"/>
          <p:cNvSpPr txBox="1"/>
          <p:nvPr>
            <p:ph idx="4" type="subTitle"/>
          </p:nvPr>
        </p:nvSpPr>
        <p:spPr>
          <a:xfrm>
            <a:off x="-12300" y="31062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3" name="Google Shape;2353;p1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693" y="30998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59" name="Google Shape;2359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360" name="Google Shape;2360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loops are </a:t>
            </a:r>
            <a:r>
              <a:rPr b="1" lang="en"/>
              <a:t>critical</a:t>
            </a:r>
            <a:r>
              <a:rPr lang="en"/>
              <a:t> in programming. </a:t>
            </a:r>
            <a:br>
              <a:rPr lang="en"/>
            </a:br>
            <a:r>
              <a:rPr lang="en"/>
              <a:t>We use for loops to run </a:t>
            </a:r>
            <a:r>
              <a:rPr b="1" lang="en"/>
              <a:t>repeated blocks of code</a:t>
            </a:r>
            <a:r>
              <a:rPr lang="en"/>
              <a:t> over a set period.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for loop is composed of 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Kevin\Desktop\ary.PNG" id="2361" name="Google Shape;236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8628" y="309705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46"/>
          <p:cNvSpPr/>
          <p:nvPr/>
        </p:nvSpPr>
        <p:spPr>
          <a:xfrm>
            <a:off x="4375675" y="1499700"/>
            <a:ext cx="4333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46"/>
          <p:cNvSpPr txBox="1"/>
          <p:nvPr>
            <p:ph idx="1" type="subTitle"/>
          </p:nvPr>
        </p:nvSpPr>
        <p:spPr>
          <a:xfrm>
            <a:off x="3330650" y="1513388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declaration or counter (iterator)</a:t>
            </a:r>
            <a:endParaRPr/>
          </a:p>
        </p:txBody>
      </p:sp>
      <p:pic>
        <p:nvPicPr>
          <p:cNvPr id="2364" name="Google Shape;2364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60418" y="150965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146"/>
          <p:cNvSpPr/>
          <p:nvPr/>
        </p:nvSpPr>
        <p:spPr>
          <a:xfrm>
            <a:off x="4363375" y="2004125"/>
            <a:ext cx="43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46"/>
          <p:cNvSpPr txBox="1"/>
          <p:nvPr>
            <p:ph idx="2" type="subTitle"/>
          </p:nvPr>
        </p:nvSpPr>
        <p:spPr>
          <a:xfrm>
            <a:off x="3318350" y="2017825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oop condition</a:t>
            </a:r>
            <a:endParaRPr/>
          </a:p>
        </p:txBody>
      </p:sp>
      <p:pic>
        <p:nvPicPr>
          <p:cNvPr id="2367" name="Google Shape;2367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48118" y="20140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146"/>
          <p:cNvSpPr/>
          <p:nvPr/>
        </p:nvSpPr>
        <p:spPr>
          <a:xfrm>
            <a:off x="4375675" y="2531838"/>
            <a:ext cx="43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46"/>
          <p:cNvSpPr txBox="1"/>
          <p:nvPr>
            <p:ph idx="3" type="subTitle"/>
          </p:nvPr>
        </p:nvSpPr>
        <p:spPr>
          <a:xfrm>
            <a:off x="3330650" y="2545538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teration (addition)</a:t>
            </a:r>
            <a:endParaRPr/>
          </a:p>
        </p:txBody>
      </p:sp>
      <p:pic>
        <p:nvPicPr>
          <p:cNvPr id="2370" name="Google Shape;2370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60418" y="25418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376" name="Google Shape;2376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95" y="8532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7"/>
          <p:cNvSpPr/>
          <p:nvPr/>
        </p:nvSpPr>
        <p:spPr>
          <a:xfrm>
            <a:off x="2382525" y="2115950"/>
            <a:ext cx="504900" cy="237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47"/>
          <p:cNvSpPr/>
          <p:nvPr/>
        </p:nvSpPr>
        <p:spPr>
          <a:xfrm>
            <a:off x="3956575" y="2115950"/>
            <a:ext cx="504900" cy="2356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47"/>
          <p:cNvSpPr/>
          <p:nvPr/>
        </p:nvSpPr>
        <p:spPr>
          <a:xfrm rot="-2043">
            <a:off x="5429675" y="2116100"/>
            <a:ext cx="504900" cy="2356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147"/>
          <p:cNvSpPr/>
          <p:nvPr/>
        </p:nvSpPr>
        <p:spPr>
          <a:xfrm>
            <a:off x="2306625" y="1778750"/>
            <a:ext cx="6567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47"/>
          <p:cNvSpPr/>
          <p:nvPr/>
        </p:nvSpPr>
        <p:spPr>
          <a:xfrm>
            <a:off x="3026375" y="1778775"/>
            <a:ext cx="24033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47"/>
          <p:cNvSpPr txBox="1"/>
          <p:nvPr/>
        </p:nvSpPr>
        <p:spPr>
          <a:xfrm>
            <a:off x="2077725" y="4408350"/>
            <a:ext cx="1422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Iterator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3" name="Google Shape;2383;p147"/>
          <p:cNvSpPr txBox="1"/>
          <p:nvPr/>
        </p:nvSpPr>
        <p:spPr>
          <a:xfrm>
            <a:off x="3575575" y="4308800"/>
            <a:ext cx="1860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Condition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147"/>
          <p:cNvSpPr txBox="1"/>
          <p:nvPr/>
        </p:nvSpPr>
        <p:spPr>
          <a:xfrm>
            <a:off x="5078225" y="4308800"/>
            <a:ext cx="1590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Increment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5" name="Google Shape;2385;p147"/>
          <p:cNvSpPr/>
          <p:nvPr/>
        </p:nvSpPr>
        <p:spPr>
          <a:xfrm>
            <a:off x="5459225" y="1774525"/>
            <a:ext cx="3957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87" name="Google Shape;2387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065" name="Google Shape;2065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2066" name="Google Shape;2066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67" name="Google Shape;2067;p121"/>
          <p:cNvSpPr txBox="1"/>
          <p:nvPr>
            <p:ph idx="3" type="subTitle"/>
          </p:nvPr>
        </p:nvSpPr>
        <p:spPr>
          <a:xfrm>
            <a:off x="12225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Array Assignments</a:t>
            </a:r>
            <a:endParaRPr sz="1800"/>
          </a:p>
        </p:txBody>
      </p:sp>
      <p:sp>
        <p:nvSpPr>
          <p:cNvPr id="2068" name="Google Shape;2068;p12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Concept of for Loops</a:t>
            </a:r>
            <a:endParaRPr sz="1800"/>
          </a:p>
        </p:txBody>
      </p:sp>
      <p:sp>
        <p:nvSpPr>
          <p:cNvPr id="2069" name="Google Shape;2069;p12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Art of Pseudocoding</a:t>
            </a:r>
            <a:endParaRPr sz="1800"/>
          </a:p>
        </p:txBody>
      </p:sp>
      <p:sp>
        <p:nvSpPr>
          <p:cNvPr id="2070" name="Google Shape;2070;p12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Rock-Paper-Scissors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393" name="Google Shape;2393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720" y="1520699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394" name="Google Shape;2394;p148"/>
          <p:cNvSpPr/>
          <p:nvPr/>
        </p:nvSpPr>
        <p:spPr>
          <a:xfrm>
            <a:off x="6033850" y="2656725"/>
            <a:ext cx="1384800" cy="32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48"/>
          <p:cNvSpPr/>
          <p:nvPr/>
        </p:nvSpPr>
        <p:spPr>
          <a:xfrm>
            <a:off x="988875" y="2656725"/>
            <a:ext cx="799800" cy="32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397" name="Google Shape;2397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between the { } gets repeated each time the iterator is smaller than the condition (in this case, as long as  i &lt; 4).</a:t>
            </a:r>
            <a:endParaRPr/>
          </a:p>
        </p:txBody>
      </p:sp>
      <p:sp>
        <p:nvSpPr>
          <p:cNvPr id="2398" name="Google Shape;2398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04" name="Google Shape;2404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95" y="13698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49"/>
          <p:cNvSpPr/>
          <p:nvPr/>
        </p:nvSpPr>
        <p:spPr>
          <a:xfrm>
            <a:off x="1277300" y="3181350"/>
            <a:ext cx="2187300" cy="1257300"/>
          </a:xfrm>
          <a:prstGeom prst="rect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For-Loop</a:t>
            </a:r>
            <a:endParaRPr/>
          </a:p>
        </p:txBody>
      </p:sp>
      <p:sp>
        <p:nvSpPr>
          <p:cNvPr id="2407" name="Google Shape;2407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code “loops” through and prints each element in the array.</a:t>
            </a:r>
            <a:endParaRPr/>
          </a:p>
        </p:txBody>
      </p:sp>
      <p:sp>
        <p:nvSpPr>
          <p:cNvPr id="2408" name="Google Shape;2408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14" name="Google Shape;2414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25" y="8424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5" name="Google Shape;241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Loop</a:t>
            </a:r>
            <a:endParaRPr/>
          </a:p>
        </p:txBody>
      </p:sp>
      <p:sp>
        <p:nvSpPr>
          <p:cNvPr id="2416" name="Google Shape;2416;p150"/>
          <p:cNvSpPr txBox="1"/>
          <p:nvPr>
            <p:ph idx="1" type="subTitle"/>
          </p:nvPr>
        </p:nvSpPr>
        <p:spPr>
          <a:xfrm>
            <a:off x="0" y="2556900"/>
            <a:ext cx="9144000" cy="364800"/>
          </a:xfrm>
          <a:prstGeom prst="rect">
            <a:avLst/>
          </a:prstGeom>
        </p:spPr>
        <p:txBody>
          <a:bodyPr anchorCtr="0" anchor="t" bIns="91425" lIns="19202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0 …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Carrots”)</a:t>
            </a:r>
            <a:endParaRPr/>
          </a:p>
        </p:txBody>
      </p:sp>
      <p:sp>
        <p:nvSpPr>
          <p:cNvPr id="2417" name="Google Shape;2417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18" name="Google Shape;2418;p150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9" name="Google Shape;2419;p150"/>
          <p:cNvSpPr/>
          <p:nvPr/>
        </p:nvSpPr>
        <p:spPr>
          <a:xfrm>
            <a:off x="18495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25" name="Google Shape;242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25" y="7662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6" name="Google Shape;2426;p151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3657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1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Peas”)</a:t>
            </a:r>
            <a:endParaRPr/>
          </a:p>
        </p:txBody>
      </p:sp>
      <p:graphicFrame>
        <p:nvGraphicFramePr>
          <p:cNvPr id="2427" name="Google Shape;2427;p151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28" name="Google Shape;2428;p151"/>
          <p:cNvSpPr/>
          <p:nvPr/>
        </p:nvSpPr>
        <p:spPr>
          <a:xfrm>
            <a:off x="34497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36" name="Google Shape;2436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890" y="7115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39" name="Google Shape;2439;p152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14630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2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Lettuce”)</a:t>
            </a:r>
            <a:endParaRPr/>
          </a:p>
        </p:txBody>
      </p:sp>
      <p:graphicFrame>
        <p:nvGraphicFramePr>
          <p:cNvPr id="2440" name="Google Shape;2440;p152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41" name="Google Shape;2441;p152"/>
          <p:cNvSpPr/>
          <p:nvPr/>
        </p:nvSpPr>
        <p:spPr>
          <a:xfrm>
            <a:off x="50499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447" name="Google Shape;2447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15" y="753575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450" name="Google Shape;2450;p153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3200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3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Tomatoes”)</a:t>
            </a:r>
            <a:endParaRPr/>
          </a:p>
        </p:txBody>
      </p:sp>
      <p:graphicFrame>
        <p:nvGraphicFramePr>
          <p:cNvPr id="2451" name="Google Shape;2451;p153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52" name="Google Shape;2452;p153"/>
          <p:cNvSpPr/>
          <p:nvPr/>
        </p:nvSpPr>
        <p:spPr>
          <a:xfrm>
            <a:off x="67263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5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Loop Zoo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15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Loop Zoo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6" name="Google Shape;2466;p15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467" name="Google Shape;2467;p15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graphicFrame>
        <p:nvGraphicFramePr>
          <p:cNvPr id="2468" name="Google Shape;2468;p155"/>
          <p:cNvGraphicFramePr/>
          <p:nvPr/>
        </p:nvGraphicFramePr>
        <p:xfrm>
          <a:off x="1352550" y="272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469" name="Google Shape;2469;p155"/>
          <p:cNvSpPr/>
          <p:nvPr/>
        </p:nvSpPr>
        <p:spPr>
          <a:xfrm>
            <a:off x="1352550" y="856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0" name="Google Shape;2470;p155"/>
          <p:cNvGrpSpPr/>
          <p:nvPr/>
        </p:nvGrpSpPr>
        <p:grpSpPr>
          <a:xfrm>
            <a:off x="457200" y="856825"/>
            <a:ext cx="776900" cy="486300"/>
            <a:chOff x="457200" y="1466425"/>
            <a:chExt cx="776900" cy="486300"/>
          </a:xfrm>
        </p:grpSpPr>
        <p:sp>
          <p:nvSpPr>
            <p:cNvPr id="2471" name="Google Shape;2471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2" name="Google Shape;2472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3" name="Google Shape;2473;p155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Spend a few moments rewriting the code below using a for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loop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4" name="Google Shape;2474;p155"/>
          <p:cNvSpPr/>
          <p:nvPr/>
        </p:nvSpPr>
        <p:spPr>
          <a:xfrm>
            <a:off x="1352550" y="1447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5" name="Google Shape;2475;p155"/>
          <p:cNvGrpSpPr/>
          <p:nvPr/>
        </p:nvGrpSpPr>
        <p:grpSpPr>
          <a:xfrm>
            <a:off x="457200" y="1447900"/>
            <a:ext cx="776900" cy="486300"/>
            <a:chOff x="457200" y="1466425"/>
            <a:chExt cx="776900" cy="486300"/>
          </a:xfrm>
        </p:grpSpPr>
        <p:sp>
          <p:nvSpPr>
            <p:cNvPr id="2476" name="Google Shape;2476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77" name="Google Shape;2477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8" name="Google Shape;2478;p155"/>
          <p:cNvSpPr/>
          <p:nvPr/>
        </p:nvSpPr>
        <p:spPr>
          <a:xfrm>
            <a:off x="1352550" y="2038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9" name="Google Shape;2479;p155"/>
          <p:cNvGrpSpPr/>
          <p:nvPr/>
        </p:nvGrpSpPr>
        <p:grpSpPr>
          <a:xfrm>
            <a:off x="457200" y="2038975"/>
            <a:ext cx="776900" cy="486300"/>
            <a:chOff x="457200" y="1466425"/>
            <a:chExt cx="776900" cy="486300"/>
          </a:xfrm>
        </p:grpSpPr>
        <p:sp>
          <p:nvSpPr>
            <p:cNvPr id="2480" name="Google Shape;2480;p1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1" name="Google Shape;2481;p1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2" name="Google Shape;2482;p155"/>
          <p:cNvSpPr txBox="1"/>
          <p:nvPr>
            <p:ph idx="2" type="subTitle"/>
          </p:nvPr>
        </p:nvSpPr>
        <p:spPr>
          <a:xfrm>
            <a:off x="-12075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need help, use the code from the previous example as a guide.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155"/>
          <p:cNvSpPr txBox="1"/>
          <p:nvPr>
            <p:ph idx="3" type="subTitle"/>
          </p:nvPr>
        </p:nvSpPr>
        <p:spPr>
          <a:xfrm>
            <a:off x="-12075" y="2058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try to explain to the person next to you how your code works.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Another Loop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Recap</a:t>
            </a:r>
            <a:endParaRPr/>
          </a:p>
        </p:txBody>
      </p:sp>
      <p:sp>
        <p:nvSpPr>
          <p:cNvPr id="2077" name="Google Shape;2077;p1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58"/>
          <p:cNvSpPr/>
          <p:nvPr/>
        </p:nvSpPr>
        <p:spPr>
          <a:xfrm>
            <a:off x="442500" y="1183050"/>
            <a:ext cx="7058700" cy="257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Another Loop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from scratch, create a for loop that prints the following lines: </a:t>
            </a:r>
            <a:endParaRPr/>
          </a:p>
        </p:txBody>
      </p:sp>
      <p:sp>
        <p:nvSpPr>
          <p:cNvPr id="2503" name="Google Shape;2503;p15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504" name="Google Shape;2504;p15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05" name="Google Shape;250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25" y="3895399"/>
            <a:ext cx="875552" cy="87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158"/>
          <p:cNvSpPr txBox="1"/>
          <p:nvPr/>
        </p:nvSpPr>
        <p:spPr>
          <a:xfrm>
            <a:off x="817500" y="1231779"/>
            <a:ext cx="6312300" cy="21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0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1 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2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3</a:t>
            </a:r>
            <a:endParaRPr sz="24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 am 4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07" name="Google Shape;2507;p158"/>
          <p:cNvSpPr txBox="1"/>
          <p:nvPr/>
        </p:nvSpPr>
        <p:spPr>
          <a:xfrm>
            <a:off x="1120550" y="4215500"/>
            <a:ext cx="4071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time, don’t use an array!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5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Group 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1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15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520" name="Google Shape;2520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125" y="1642450"/>
            <a:ext cx="7187126" cy="7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1" name="Google Shape;2521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Loop with Conditions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2" name="Google Shape;2522;p16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  <p:sp>
        <p:nvSpPr>
          <p:cNvPr id="2523" name="Google Shape;2523;p16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24" name="Google Shape;2524;p160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60"/>
          <p:cNvSpPr txBox="1"/>
          <p:nvPr>
            <p:ph idx="1" type="subTitle"/>
          </p:nvPr>
        </p:nvSpPr>
        <p:spPr>
          <a:xfrm>
            <a:off x="12225" y="940800"/>
            <a:ext cx="8521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Starting from scratch, write code that loops through the following array: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160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60"/>
          <p:cNvSpPr/>
          <p:nvPr/>
        </p:nvSpPr>
        <p:spPr>
          <a:xfrm>
            <a:off x="1352550" y="32339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60"/>
          <p:cNvSpPr txBox="1"/>
          <p:nvPr>
            <p:ph idx="2" type="subTitle"/>
          </p:nvPr>
        </p:nvSpPr>
        <p:spPr>
          <a:xfrm>
            <a:off x="-12225" y="2538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g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to display the name of each animal on the farm.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9" name="Google Shape;2529;p160"/>
          <p:cNvSpPr txBox="1"/>
          <p:nvPr>
            <p:ph idx="3" type="subTitle"/>
          </p:nvPr>
        </p:nvSpPr>
        <p:spPr>
          <a:xfrm>
            <a:off x="0" y="32363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.charAt()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method (research it), check if the first letter in the animal’s name begins with a “c” or “o”. If it does, create an alert saying: “Starts with c or an o!”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0" name="Google Shape;2530;p16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6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531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6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24233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16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Random Numbers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1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6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Random Numbers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46" name="Google Shape;2546;p16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7 minutes</a:t>
            </a:r>
            <a:endParaRPr/>
          </a:p>
        </p:txBody>
      </p:sp>
      <p:sp>
        <p:nvSpPr>
          <p:cNvPr id="2547" name="Google Shape;2547;p16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48" name="Google Shape;2548;p162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62"/>
          <p:cNvSpPr txBox="1"/>
          <p:nvPr>
            <p:ph idx="1" type="subTitle"/>
          </p:nvPr>
        </p:nvSpPr>
        <p:spPr>
          <a:xfrm>
            <a:off x="12225" y="940800"/>
            <a:ext cx="8521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Research how to use </a:t>
            </a:r>
            <a:r>
              <a:rPr lang="en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Math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</a:t>
            </a:r>
            <a:r>
              <a:rPr lang="en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generate a whole number between 1 and 10.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0" name="Google Shape;2550;p162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62"/>
          <p:cNvSpPr txBox="1"/>
          <p:nvPr>
            <p:ph idx="2" type="subTitle"/>
          </p:nvPr>
        </p:nvSpPr>
        <p:spPr>
          <a:xfrm>
            <a:off x="-12225" y="1700150"/>
            <a:ext cx="8439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21-RandomNumbers/Unsolved and modify the code so that is logs random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whole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numbers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from 1 to 10 inclusive.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2" name="Google Shape;2552;p16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6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Rock-Paper-Scissors with the Person Next to You!</a:t>
            </a:r>
            <a:endParaRPr/>
          </a:p>
        </p:txBody>
      </p:sp>
      <p:sp>
        <p:nvSpPr>
          <p:cNvPr id="2560" name="Google Shape;2560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five rounds.</a:t>
            </a:r>
            <a:endParaRPr/>
          </a:p>
        </p:txBody>
      </p:sp>
      <p:sp>
        <p:nvSpPr>
          <p:cNvPr id="2561" name="Google Shape;2561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562" name="Google Shape;256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62" y="1481625"/>
            <a:ext cx="7919074" cy="24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Group </a:t>
            </a:r>
            <a:r>
              <a:rPr b="1" lang="en" sz="3000">
                <a:solidFill>
                  <a:schemeClr val="dk1"/>
                </a:solidFill>
              </a:rPr>
              <a:t>Activity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(2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Pseudocode Rock-Paper-Scissors (RPS)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</a:t>
            </a: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Pseudocode RPS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6" name="Google Shape;2576;p1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8 minutes</a:t>
            </a:r>
            <a:endParaRPr/>
          </a:p>
        </p:txBody>
      </p:sp>
      <p:sp>
        <p:nvSpPr>
          <p:cNvPr id="2577" name="Google Shape;2577;p1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78" name="Google Shape;2578;p165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65"/>
          <p:cNvSpPr txBox="1"/>
          <p:nvPr>
            <p:ph idx="1" type="subTitle"/>
          </p:nvPr>
        </p:nvSpPr>
        <p:spPr>
          <a:xfrm>
            <a:off x="12225" y="940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a few moments outlining all the steps and conditions that go into a single game of rock paper scissors.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0" name="Google Shape;2580;p165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165"/>
          <p:cNvSpPr/>
          <p:nvPr/>
        </p:nvSpPr>
        <p:spPr>
          <a:xfrm>
            <a:off x="1352550" y="23195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65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to break it down into steps that you could “code out.”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3" name="Google Shape;2583;p165"/>
          <p:cNvSpPr txBox="1"/>
          <p:nvPr>
            <p:ph idx="3" type="subTitle"/>
          </p:nvPr>
        </p:nvSpPr>
        <p:spPr>
          <a:xfrm>
            <a:off x="0" y="23219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Think of basic elements like loops, if-then statements, arrays, alerts,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4" name="Google Shape;2584;p16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945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5" name="Google Shape;2585;p16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174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16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327939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7" name="Google Shape;2587;p165"/>
          <p:cNvSpPr/>
          <p:nvPr/>
        </p:nvSpPr>
        <p:spPr>
          <a:xfrm>
            <a:off x="1352475" y="30276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65"/>
          <p:cNvSpPr txBox="1"/>
          <p:nvPr>
            <p:ph idx="4" type="subTitle"/>
          </p:nvPr>
        </p:nvSpPr>
        <p:spPr>
          <a:xfrm>
            <a:off x="-12300" y="30300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your outlined approach.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9" name="Google Shape;2589;p16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693" y="30236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596" name="Google Shape;2596;p166"/>
          <p:cNvSpPr txBox="1"/>
          <p:nvPr>
            <p:ph type="title"/>
          </p:nvPr>
        </p:nvSpPr>
        <p:spPr>
          <a:xfrm>
            <a:off x="274350" y="556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just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pseudocoded!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7" name="Google Shape;2597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00" y="1349150"/>
            <a:ext cx="3567475" cy="356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67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And now, for the rest of the class … 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"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will be coding it out!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4" name="Google Shape;2604;p1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084" name="Google Shape;208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23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s JavaScript?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what is it used for?)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168"/>
          <p:cNvSpPr txBox="1"/>
          <p:nvPr>
            <p:ph type="title"/>
          </p:nvPr>
        </p:nvSpPr>
        <p:spPr>
          <a:xfrm>
            <a:off x="237100" y="1936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Don’t worry.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We’ll be here to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help you along the way.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1" name="Google Shape;2611;p1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6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60 minutes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1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Jumping for JavaScript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16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Group Challenge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(4 people)</a:t>
            </a:r>
            <a:r>
              <a:rPr b="1" lang="en" sz="3000">
                <a:solidFill>
                  <a:schemeClr val="dk1"/>
                </a:solidFill>
              </a:rPr>
              <a:t>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7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Group 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out RPS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17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Suggested Time: 60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1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170"/>
          <p:cNvSpPr/>
          <p:nvPr/>
        </p:nvSpPr>
        <p:spPr>
          <a:xfrm>
            <a:off x="1328025" y="878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170"/>
          <p:cNvSpPr txBox="1"/>
          <p:nvPr>
            <p:ph idx="1" type="subTitle"/>
          </p:nvPr>
        </p:nvSpPr>
        <p:spPr>
          <a:xfrm>
            <a:off x="-12300" y="897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groups of four, begin the process of coding out the rock-paper-scissors game. </a:t>
            </a:r>
            <a:endParaRPr sz="1200"/>
          </a:p>
        </p:txBody>
      </p:sp>
      <p:pic>
        <p:nvPicPr>
          <p:cNvPr id="2628" name="Google Shape;2628;p17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05243" y="9022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p170"/>
          <p:cNvSpPr/>
          <p:nvPr/>
        </p:nvSpPr>
        <p:spPr>
          <a:xfrm>
            <a:off x="1328025" y="1671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70"/>
          <p:cNvSpPr txBox="1"/>
          <p:nvPr>
            <p:ph idx="2" type="subTitle"/>
          </p:nvPr>
        </p:nvSpPr>
        <p:spPr>
          <a:xfrm>
            <a:off x="-12300" y="16910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 as much as you can on your own, but don't be afraid to ask for help if you feel your team is struggling.</a:t>
            </a:r>
            <a:endParaRPr sz="1200"/>
          </a:p>
        </p:txBody>
      </p:sp>
      <p:pic>
        <p:nvPicPr>
          <p:cNvPr id="2631" name="Google Shape;2631;p17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05243" y="169583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1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Jumping for JavaScript</a:t>
            </a:r>
            <a:endParaRPr/>
          </a:p>
        </p:txBody>
      </p:sp>
      <p:sp>
        <p:nvSpPr>
          <p:cNvPr id="2638" name="Google Shape;2638;p17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Fill in the Missing Code (Together)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7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45" name="Google Shape;2645;p1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Definitions</a:t>
            </a:r>
            <a:endParaRPr/>
          </a:p>
        </p:txBody>
      </p:sp>
      <p:sp>
        <p:nvSpPr>
          <p:cNvPr id="2092" name="Google Shape;2092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093" name="Google Shape;2093;p124"/>
          <p:cNvSpPr/>
          <p:nvPr/>
        </p:nvSpPr>
        <p:spPr>
          <a:xfrm>
            <a:off x="1362456" y="1681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24"/>
          <p:cNvSpPr txBox="1"/>
          <p:nvPr>
            <p:ph idx="1" type="subTitle"/>
          </p:nvPr>
        </p:nvSpPr>
        <p:spPr>
          <a:xfrm>
            <a:off x="25" y="1700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is the third of the three fundamental programming languages of the modern web (along with HTML and CSS).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5" name="Google Shape;2095;p124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24"/>
          <p:cNvSpPr txBox="1"/>
          <p:nvPr>
            <p:ph idx="2" type="subTitle"/>
          </p:nvPr>
        </p:nvSpPr>
        <p:spPr>
          <a:xfrm>
            <a:off x="-12175" y="25383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allows developers to create dynamic web applications capable of taking in user inputs, changing what’s displayed to users, animating elements, and much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" name="Google Shape;2097;p12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95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2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5437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01" y="776513"/>
            <a:ext cx="570387" cy="83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06" name="Google Shape;210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25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is a Variable?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 we declare one?)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</a:t>
            </a:r>
            <a:endParaRPr/>
          </a:p>
        </p:txBody>
      </p:sp>
      <p:sp>
        <p:nvSpPr>
          <p:cNvPr id="2114" name="Google Shape;2114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2115" name="Google Shape;2115;p12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26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are the nouns of programming.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12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26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26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are “things” (numbers, strings, Booleans, etc.).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26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variable is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composed of a variable name and a value.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1" name="Google Shape;2121;p12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12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2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24" name="Google Shape;2124;p126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{65FE7D1A-57BA-4094-9114-8072B01A9993}</a:tableStyleId>
              </a:tblPr>
              <a:tblGrid>
                <a:gridCol w="5276950"/>
              </a:tblGrid>
              <a:tr h="158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pic>
        <p:nvPicPr>
          <p:cNvPr id="2131" name="Google Shape;21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27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is meant by </a:t>
            </a:r>
            <a:r>
              <a:rPr i="1"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does it differ from an alert,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prompt, or confirm?)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